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68"/>
  </p:normalViewPr>
  <p:slideViewPr>
    <p:cSldViewPr snapToGrid="0" snapToObjects="1">
      <p:cViewPr varScale="1">
        <p:scale>
          <a:sx n="111" d="100"/>
          <a:sy n="111" d="100"/>
        </p:scale>
        <p:origin x="16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F48E1-0B21-7F4A-951F-E76BE7AF8852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C32A-C9FC-F84B-A694-3B88140AA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5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F48E1-0B21-7F4A-951F-E76BE7AF8852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C32A-C9FC-F84B-A694-3B88140AA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47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F48E1-0B21-7F4A-951F-E76BE7AF8852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C32A-C9FC-F84B-A694-3B88140AA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06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F48E1-0B21-7F4A-951F-E76BE7AF8852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C32A-C9FC-F84B-A694-3B88140AA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F48E1-0B21-7F4A-951F-E76BE7AF8852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C32A-C9FC-F84B-A694-3B88140AA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20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F48E1-0B21-7F4A-951F-E76BE7AF8852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C32A-C9FC-F84B-A694-3B88140AA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5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F48E1-0B21-7F4A-951F-E76BE7AF8852}" type="datetimeFigureOut">
              <a:rPr lang="en-US" smtClean="0"/>
              <a:t>7/13/18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C32A-C9FC-F84B-A694-3B88140AA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8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F48E1-0B21-7F4A-951F-E76BE7AF8852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C32A-C9FC-F84B-A694-3B88140AA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0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F48E1-0B21-7F4A-951F-E76BE7AF8852}" type="datetimeFigureOut">
              <a:rPr lang="en-US" smtClean="0"/>
              <a:t>7/13/18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C32A-C9FC-F84B-A694-3B88140AA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44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F48E1-0B21-7F4A-951F-E76BE7AF8852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C32A-C9FC-F84B-A694-3B88140AA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21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F48E1-0B21-7F4A-951F-E76BE7AF8852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C32A-C9FC-F84B-A694-3B88140AA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38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F48E1-0B21-7F4A-951F-E76BE7AF8852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4C32A-C9FC-F84B-A694-3B88140AA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4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3820-1805-1E47-9F88-2792A7D90E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Fujitsu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DDCFD-E9FA-F94B-9C66-C0C979E59F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Progress Report</a:t>
            </a:r>
          </a:p>
          <a:p>
            <a:endParaRPr lang="en-US" dirty="0"/>
          </a:p>
          <a:p>
            <a:r>
              <a:rPr lang="en-US" dirty="0"/>
              <a:t>Andy, Cody</a:t>
            </a:r>
          </a:p>
          <a:p>
            <a:r>
              <a:rPr lang="en-US" dirty="0"/>
              <a:t>2018.07.13</a:t>
            </a:r>
          </a:p>
        </p:txBody>
      </p:sp>
    </p:spTree>
    <p:extLst>
      <p:ext uri="{BB962C8B-B14F-4D97-AF65-F5344CB8AC3E}">
        <p14:creationId xmlns:p14="http://schemas.microsoft.com/office/powerpoint/2010/main" val="479264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78DF-077B-DB49-8941-C7244387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80768"/>
          </a:xfrm>
        </p:spPr>
        <p:txBody>
          <a:bodyPr/>
          <a:lstStyle/>
          <a:p>
            <a:r>
              <a:rPr lang="en-US" dirty="0"/>
              <a:t>Fujitsu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FC87C-3898-4A4D-A3BE-DF8FF63F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5895"/>
            <a:ext cx="7886700" cy="503106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Index Node: the MQTT agent (like an API services)</a:t>
            </a:r>
          </a:p>
          <a:p>
            <a:endParaRPr lang="en-US" dirty="0"/>
          </a:p>
          <a:p>
            <a:r>
              <a:rPr lang="en-US" dirty="0"/>
              <a:t>Directory Node: mainly stores the meta-info</a:t>
            </a:r>
          </a:p>
          <a:p>
            <a:endParaRPr lang="en-US" dirty="0"/>
          </a:p>
          <a:p>
            <a:r>
              <a:rPr lang="en-US" dirty="0"/>
              <a:t>Sink-agent: stores the raw data (still confused about this)</a:t>
            </a:r>
          </a:p>
        </p:txBody>
      </p:sp>
    </p:spTree>
    <p:extLst>
      <p:ext uri="{BB962C8B-B14F-4D97-AF65-F5344CB8AC3E}">
        <p14:creationId xmlns:p14="http://schemas.microsoft.com/office/powerpoint/2010/main" val="1656782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E12EC5-2ED0-8542-8DD4-879CA3D7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76" y="740780"/>
            <a:ext cx="8460838" cy="556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9053E9-2FA9-AD46-9EE6-7CC9C5390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4" y="0"/>
            <a:ext cx="7354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11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78DF-077B-DB49-8941-C7244387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25" y="2124478"/>
            <a:ext cx="7886700" cy="780768"/>
          </a:xfrm>
        </p:spPr>
        <p:txBody>
          <a:bodyPr/>
          <a:lstStyle/>
          <a:p>
            <a:r>
              <a:rPr lang="en-US" dirty="0"/>
              <a:t>Some Questions……</a:t>
            </a:r>
          </a:p>
        </p:txBody>
      </p:sp>
    </p:spTree>
    <p:extLst>
      <p:ext uri="{BB962C8B-B14F-4D97-AF65-F5344CB8AC3E}">
        <p14:creationId xmlns:p14="http://schemas.microsoft.com/office/powerpoint/2010/main" val="6388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50BFDD-28F1-6943-94D3-500BEF87D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8" y="0"/>
            <a:ext cx="8859683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C843F53-5036-BB49-A9C3-B9624BE0EB1C}"/>
              </a:ext>
            </a:extLst>
          </p:cNvPr>
          <p:cNvSpPr/>
          <p:nvPr/>
        </p:nvSpPr>
        <p:spPr>
          <a:xfrm>
            <a:off x="833377" y="1041722"/>
            <a:ext cx="7488820" cy="347240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10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78DF-077B-DB49-8941-C7244387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80768"/>
          </a:xfrm>
        </p:spPr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FC87C-3898-4A4D-A3BE-DF8FF63F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5895"/>
            <a:ext cx="7886700" cy="503106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System Design (Andy, Cody, Jesse)</a:t>
            </a:r>
          </a:p>
          <a:p>
            <a:endParaRPr lang="en-US" dirty="0"/>
          </a:p>
          <a:p>
            <a:r>
              <a:rPr lang="en-US" dirty="0"/>
              <a:t>Design the JSON (Jesse)</a:t>
            </a:r>
          </a:p>
          <a:p>
            <a:endParaRPr lang="en-US" dirty="0"/>
          </a:p>
          <a:p>
            <a:r>
              <a:rPr lang="en-US" dirty="0"/>
              <a:t>Build the prototype system (Andy and Cody)</a:t>
            </a:r>
          </a:p>
          <a:p>
            <a:pPr lvl="1"/>
            <a:r>
              <a:rPr lang="en-US" dirty="0"/>
              <a:t>Fujitsu Cloud or build it using our own machines?</a:t>
            </a:r>
          </a:p>
        </p:txBody>
      </p:sp>
    </p:spTree>
    <p:extLst>
      <p:ext uri="{BB962C8B-B14F-4D97-AF65-F5344CB8AC3E}">
        <p14:creationId xmlns:p14="http://schemas.microsoft.com/office/powerpoint/2010/main" val="3097299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Words>80</Words>
  <Application>Microsoft Macintosh PowerPoint</Application>
  <PresentationFormat>On-screen Show (4:3)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Fujitsu Project</vt:lpstr>
      <vt:lpstr>Fujitsu Cloud</vt:lpstr>
      <vt:lpstr>PowerPoint Presentation</vt:lpstr>
      <vt:lpstr>PowerPoint Presentation</vt:lpstr>
      <vt:lpstr>Some Questions……</vt:lpstr>
      <vt:lpstr>PowerPoint Presentation</vt:lpstr>
      <vt:lpstr>Next Step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Fujistu Project</dc:title>
  <dc:creator>Andy Ho</dc:creator>
  <cp:lastModifiedBy>Andy Ho</cp:lastModifiedBy>
  <cp:revision>16</cp:revision>
  <dcterms:created xsi:type="dcterms:W3CDTF">2018-07-13T21:11:00Z</dcterms:created>
  <dcterms:modified xsi:type="dcterms:W3CDTF">2018-07-13T21:54:47Z</dcterms:modified>
</cp:coreProperties>
</file>